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Lst>
  <p:sldSz cy="6858000" cx="12192000"/>
  <p:notesSz cx="6858000" cy="9144000"/>
  <p:embeddedFontLst>
    <p:embeddedFont>
      <p:font typeface="Play"/>
      <p:regular r:id="rId10"/>
      <p:bold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htZgrT8NsyzTT4ZJQ6rZTKdbFe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schemas.openxmlformats.org/officeDocument/2006/relationships/font" Target="fonts/Play-bold.fntdata"/><Relationship Id="rId10" Type="http://schemas.openxmlformats.org/officeDocument/2006/relationships/font" Target="fonts/Play-regular.fntdata"/><Relationship Id="rId12" Type="http://customschemas.google.com/relationships/presentationmetadata" Target="metadata"/><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11" name="Shape 11"/>
        <p:cNvGrpSpPr/>
        <p:nvPr/>
      </p:nvGrpSpPr>
      <p:grpSpPr>
        <a:xfrm>
          <a:off x="0" y="0"/>
          <a:ext cx="0" cy="0"/>
          <a:chOff x="0" y="0"/>
          <a:chExt cx="0" cy="0"/>
        </a:xfrm>
      </p:grpSpPr>
      <p:sp>
        <p:nvSpPr>
          <p:cNvPr id="12" name="Google Shape;12;p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17" name="Shape 17"/>
        <p:cNvGrpSpPr/>
        <p:nvPr/>
      </p:nvGrpSpPr>
      <p:grpSpPr>
        <a:xfrm>
          <a:off x="0" y="0"/>
          <a:ext cx="0" cy="0"/>
          <a:chOff x="0" y="0"/>
          <a:chExt cx="0" cy="0"/>
        </a:xfrm>
      </p:grpSpPr>
      <p:sp>
        <p:nvSpPr>
          <p:cNvPr id="18" name="Google Shape;1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23" name="Shape 23"/>
        <p:cNvGrpSpPr/>
        <p:nvPr/>
      </p:nvGrpSpPr>
      <p:grpSpPr>
        <a:xfrm>
          <a:off x="0" y="0"/>
          <a:ext cx="0" cy="0"/>
          <a:chOff x="0" y="0"/>
          <a:chExt cx="0" cy="0"/>
        </a:xfrm>
      </p:grpSpPr>
      <p:sp>
        <p:nvSpPr>
          <p:cNvPr id="24" name="Google Shape;24;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6" name="Google Shape;26;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29" name="Shape 29"/>
        <p:cNvGrpSpPr/>
        <p:nvPr/>
      </p:nvGrpSpPr>
      <p:grpSpPr>
        <a:xfrm>
          <a:off x="0" y="0"/>
          <a:ext cx="0" cy="0"/>
          <a:chOff x="0" y="0"/>
          <a:chExt cx="0" cy="0"/>
        </a:xfrm>
      </p:grpSpPr>
      <p:sp>
        <p:nvSpPr>
          <p:cNvPr id="30" name="Google Shape;3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36" name="Shape 36"/>
        <p:cNvGrpSpPr/>
        <p:nvPr/>
      </p:nvGrpSpPr>
      <p:grpSpPr>
        <a:xfrm>
          <a:off x="0" y="0"/>
          <a:ext cx="0" cy="0"/>
          <a:chOff x="0" y="0"/>
          <a:chExt cx="0" cy="0"/>
        </a:xfrm>
      </p:grpSpPr>
      <p:sp>
        <p:nvSpPr>
          <p:cNvPr id="37" name="Google Shape;37;p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45" name="Shape 45"/>
        <p:cNvGrpSpPr/>
        <p:nvPr/>
      </p:nvGrpSpPr>
      <p:grpSpPr>
        <a:xfrm>
          <a:off x="0" y="0"/>
          <a:ext cx="0" cy="0"/>
          <a:chOff x="0" y="0"/>
          <a:chExt cx="0" cy="0"/>
        </a:xfrm>
      </p:grpSpPr>
      <p:sp>
        <p:nvSpPr>
          <p:cNvPr id="46" name="Google Shape;4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50" name="Shape 50"/>
        <p:cNvGrpSpPr/>
        <p:nvPr/>
      </p:nvGrpSpPr>
      <p:grpSpPr>
        <a:xfrm>
          <a:off x="0" y="0"/>
          <a:ext cx="0" cy="0"/>
          <a:chOff x="0" y="0"/>
          <a:chExt cx="0" cy="0"/>
        </a:xfrm>
      </p:grpSpPr>
      <p:sp>
        <p:nvSpPr>
          <p:cNvPr id="51" name="Google Shape;5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54" name="Shape 54"/>
        <p:cNvGrpSpPr/>
        <p:nvPr/>
      </p:nvGrpSpPr>
      <p:grpSpPr>
        <a:xfrm>
          <a:off x="0" y="0"/>
          <a:ext cx="0" cy="0"/>
          <a:chOff x="0" y="0"/>
          <a:chExt cx="0" cy="0"/>
        </a:xfrm>
      </p:grpSpPr>
      <p:sp>
        <p:nvSpPr>
          <p:cNvPr id="55" name="Google Shape;55;p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1" name="Shape 61"/>
        <p:cNvGrpSpPr/>
        <p:nvPr/>
      </p:nvGrpSpPr>
      <p:grpSpPr>
        <a:xfrm>
          <a:off x="0" y="0"/>
          <a:ext cx="0" cy="0"/>
          <a:chOff x="0" y="0"/>
          <a:chExt cx="0" cy="0"/>
        </a:xfrm>
      </p:grpSpPr>
      <p:sp>
        <p:nvSpPr>
          <p:cNvPr id="62" name="Google Shape;62;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5"/>
          <p:cNvSpPr/>
          <p:nvPr>
            <p:ph idx="2" type="pic"/>
          </p:nvPr>
        </p:nvSpPr>
        <p:spPr>
          <a:xfrm>
            <a:off x="5183188" y="987425"/>
            <a:ext cx="6172200" cy="4873625"/>
          </a:xfrm>
          <a:prstGeom prst="rect">
            <a:avLst/>
          </a:prstGeom>
          <a:noFill/>
          <a:ln>
            <a:noFill/>
          </a:ln>
        </p:spPr>
      </p:sp>
      <p:sp>
        <p:nvSpPr>
          <p:cNvPr id="64" name="Google Shape;64;p1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68" name="Shape 68"/>
        <p:cNvGrpSpPr/>
        <p:nvPr/>
      </p:nvGrpSpPr>
      <p:grpSpPr>
        <a:xfrm>
          <a:off x="0" y="0"/>
          <a:ext cx="0" cy="0"/>
          <a:chOff x="0" y="0"/>
          <a:chExt cx="0" cy="0"/>
        </a:xfrm>
      </p:grpSpPr>
      <p:sp>
        <p:nvSpPr>
          <p:cNvPr id="69" name="Google Shape;69;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 e Título Vertical" type="vertTitleAndTx">
  <p:cSld name="VERTICAL_TITLE_AND_VERTICAL_TEXT">
    <p:spTree>
      <p:nvGrpSpPr>
        <p:cNvPr id="74" name="Shape 74"/>
        <p:cNvGrpSpPr/>
        <p:nvPr/>
      </p:nvGrpSpPr>
      <p:grpSpPr>
        <a:xfrm>
          <a:off x="0" y="0"/>
          <a:ext cx="0" cy="0"/>
          <a:chOff x="0" y="0"/>
          <a:chExt cx="0" cy="0"/>
        </a:xfrm>
      </p:grpSpPr>
      <p:sp>
        <p:nvSpPr>
          <p:cNvPr id="75" name="Google Shape;75;p1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2413489"/>
            <a:ext cx="9144000" cy="156155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Arial"/>
              <a:buNone/>
            </a:pPr>
            <a:r>
              <a:rPr b="1" lang="pt-BR">
                <a:latin typeface="Arial"/>
                <a:ea typeface="Arial"/>
                <a:cs typeface="Arial"/>
                <a:sym typeface="Arial"/>
              </a:rPr>
              <a:t>Nome do procedimento + tecnologia/ produto usado</a:t>
            </a:r>
            <a:endParaRPr/>
          </a:p>
        </p:txBody>
      </p:sp>
      <p:sp>
        <p:nvSpPr>
          <p:cNvPr id="85" name="Google Shape;85;p1"/>
          <p:cNvSpPr txBox="1"/>
          <p:nvPr/>
        </p:nvSpPr>
        <p:spPr>
          <a:xfrm>
            <a:off x="3825240" y="4259872"/>
            <a:ext cx="4541520" cy="272285"/>
          </a:xfrm>
          <a:prstGeom prst="rect">
            <a:avLst/>
          </a:prstGeom>
          <a:noFill/>
          <a:ln>
            <a:noFill/>
          </a:ln>
        </p:spPr>
        <p:txBody>
          <a:bodyPr anchorCtr="0" anchor="b" bIns="45700" lIns="91425" spcFirstLastPara="1" rIns="91425" wrap="square" tIns="45700">
            <a:noAutofit/>
          </a:bodyPr>
          <a:lstStyle/>
          <a:p>
            <a:pPr indent="0" lvl="0" marL="0" marR="0" rtl="0" algn="ctr">
              <a:lnSpc>
                <a:spcPct val="150000"/>
              </a:lnSpc>
              <a:spcBef>
                <a:spcPts val="0"/>
              </a:spcBef>
              <a:spcAft>
                <a:spcPts val="0"/>
              </a:spcAft>
              <a:buClr>
                <a:schemeClr val="dk1"/>
              </a:buClr>
              <a:buSzPts val="1600"/>
              <a:buFont typeface="Arial"/>
              <a:buNone/>
            </a:pPr>
            <a:r>
              <a:rPr b="0" i="0" lang="pt-BR" sz="1600" u="none" cap="none" strike="noStrike">
                <a:solidFill>
                  <a:schemeClr val="dk1"/>
                </a:solidFill>
                <a:latin typeface="Arial"/>
                <a:ea typeface="Arial"/>
                <a:cs typeface="Arial"/>
                <a:sym typeface="Arial"/>
              </a:rPr>
              <a:t>Categoria que está concorrendo</a:t>
            </a:r>
            <a:endParaRPr/>
          </a:p>
        </p:txBody>
      </p:sp>
      <p:sp>
        <p:nvSpPr>
          <p:cNvPr id="86" name="Google Shape;86;p1"/>
          <p:cNvSpPr/>
          <p:nvPr/>
        </p:nvSpPr>
        <p:spPr>
          <a:xfrm>
            <a:off x="0" y="6367112"/>
            <a:ext cx="12192000" cy="505327"/>
          </a:xfrm>
          <a:prstGeom prst="rect">
            <a:avLst/>
          </a:prstGeom>
          <a:gradFill>
            <a:gsLst>
              <a:gs pos="0">
                <a:srgbClr val="0098DE"/>
              </a:gs>
              <a:gs pos="51000">
                <a:srgbClr val="9B4BB1"/>
              </a:gs>
              <a:gs pos="100000">
                <a:srgbClr val="FF5523"/>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7" name="Google Shape;87;p1"/>
          <p:cNvSpPr txBox="1"/>
          <p:nvPr/>
        </p:nvSpPr>
        <p:spPr>
          <a:xfrm>
            <a:off x="163631" y="6397007"/>
            <a:ext cx="3532472" cy="379171"/>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chemeClr val="lt1"/>
              </a:buClr>
              <a:buSzPts val="1600"/>
              <a:buFont typeface="Arial"/>
              <a:buNone/>
            </a:pPr>
            <a:r>
              <a:rPr b="0" i="0" lang="pt-BR" sz="1600" u="none" cap="none" strike="noStrike">
                <a:solidFill>
                  <a:schemeClr val="lt1"/>
                </a:solidFill>
                <a:latin typeface="Arial"/>
                <a:ea typeface="Arial"/>
                <a:cs typeface="Arial"/>
                <a:sym typeface="Arial"/>
              </a:rPr>
              <a:t>#</a:t>
            </a:r>
            <a:r>
              <a:rPr b="1" i="0" lang="pt-BR" sz="1600" u="none" cap="none" strike="noStrike">
                <a:solidFill>
                  <a:schemeClr val="lt1"/>
                </a:solidFill>
                <a:latin typeface="Arial"/>
                <a:ea typeface="Arial"/>
                <a:cs typeface="Arial"/>
                <a:sym typeface="Arial"/>
              </a:rPr>
              <a:t>Beauty&amp;BalanceAwards</a:t>
            </a:r>
            <a:r>
              <a:rPr b="0" i="0" lang="pt-BR" sz="1600" u="none" cap="none" strike="noStrike">
                <a:solidFill>
                  <a:schemeClr val="lt1"/>
                </a:solidFill>
                <a:latin typeface="Arial"/>
                <a:ea typeface="Arial"/>
                <a:cs typeface="Arial"/>
                <a:sym typeface="Arial"/>
              </a:rPr>
              <a:t>2026</a:t>
            </a:r>
            <a:endParaRPr b="0" i="0" sz="1400" u="none" cap="none" strike="noStrike">
              <a:solidFill>
                <a:schemeClr val="lt1"/>
              </a:solidFill>
              <a:latin typeface="Arial"/>
              <a:ea typeface="Arial"/>
              <a:cs typeface="Arial"/>
              <a:sym typeface="Arial"/>
            </a:endParaRPr>
          </a:p>
        </p:txBody>
      </p:sp>
      <p:pic>
        <p:nvPicPr>
          <p:cNvPr descr="Logotipo&#10;&#10;O conteúdo gerado por IA pode estar incorreto." id="88" name="Google Shape;88;p1"/>
          <p:cNvPicPr preferRelativeResize="0"/>
          <p:nvPr/>
        </p:nvPicPr>
        <p:blipFill rotWithShape="1">
          <a:blip r:embed="rId3">
            <a:alphaModFix/>
          </a:blip>
          <a:srcRect b="0" l="0" r="0" t="0"/>
          <a:stretch/>
        </p:blipFill>
        <p:spPr>
          <a:xfrm>
            <a:off x="11083986" y="6447240"/>
            <a:ext cx="854714" cy="31619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2" name="Shape 92"/>
        <p:cNvGrpSpPr/>
        <p:nvPr/>
      </p:nvGrpSpPr>
      <p:grpSpPr>
        <a:xfrm>
          <a:off x="0" y="0"/>
          <a:ext cx="0" cy="0"/>
          <a:chOff x="0" y="0"/>
          <a:chExt cx="0" cy="0"/>
        </a:xfrm>
      </p:grpSpPr>
      <p:sp>
        <p:nvSpPr>
          <p:cNvPr id="93" name="Google Shape;93;p2"/>
          <p:cNvSpPr/>
          <p:nvPr/>
        </p:nvSpPr>
        <p:spPr>
          <a:xfrm>
            <a:off x="6021986" y="135031"/>
            <a:ext cx="6014683" cy="6108636"/>
          </a:xfrm>
          <a:prstGeom prst="roundRect">
            <a:avLst>
              <a:gd fmla="val 5493"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4" name="Google Shape;94;p2"/>
          <p:cNvSpPr/>
          <p:nvPr/>
        </p:nvSpPr>
        <p:spPr>
          <a:xfrm>
            <a:off x="155331" y="135031"/>
            <a:ext cx="5748703" cy="6108636"/>
          </a:xfrm>
          <a:prstGeom prst="roundRect">
            <a:avLst>
              <a:gd fmla="val 5493"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5" name="Google Shape;95;p2"/>
          <p:cNvSpPr txBox="1"/>
          <p:nvPr>
            <p:ph type="ctrTitle"/>
          </p:nvPr>
        </p:nvSpPr>
        <p:spPr>
          <a:xfrm>
            <a:off x="543484" y="984744"/>
            <a:ext cx="4972396" cy="7138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Arial"/>
              <a:buNone/>
            </a:pPr>
            <a:r>
              <a:rPr b="1" lang="pt-BR" sz="4000">
                <a:latin typeface="Arial"/>
                <a:ea typeface="Arial"/>
                <a:cs typeface="Arial"/>
                <a:sym typeface="Arial"/>
              </a:rPr>
              <a:t>Sobre o paciente</a:t>
            </a:r>
            <a:endParaRPr/>
          </a:p>
        </p:txBody>
      </p:sp>
      <p:sp>
        <p:nvSpPr>
          <p:cNvPr id="96" name="Google Shape;96;p2"/>
          <p:cNvSpPr txBox="1"/>
          <p:nvPr/>
        </p:nvSpPr>
        <p:spPr>
          <a:xfrm>
            <a:off x="695925" y="2789763"/>
            <a:ext cx="4801985" cy="1820816"/>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chemeClr val="dk1"/>
              </a:buClr>
              <a:buSzPts val="1400"/>
              <a:buFont typeface="Arial"/>
              <a:buNone/>
            </a:pPr>
            <a:r>
              <a:rPr b="1" i="0" lang="pt-BR" sz="1400" u="none" cap="none" strike="noStrike">
                <a:solidFill>
                  <a:schemeClr val="dk1"/>
                </a:solidFill>
                <a:latin typeface="Arial"/>
                <a:ea typeface="Arial"/>
                <a:cs typeface="Arial"/>
                <a:sym typeface="Arial"/>
              </a:rPr>
              <a:t>Idade: </a:t>
            </a:r>
            <a:r>
              <a:rPr b="0" i="0" lang="pt-BR" sz="1400" u="none" cap="none" strike="noStrike">
                <a:solidFill>
                  <a:srgbClr val="747474"/>
                </a:solidFill>
                <a:latin typeface="Arial"/>
                <a:ea typeface="Arial"/>
                <a:cs typeface="Arial"/>
                <a:sym typeface="Arial"/>
              </a:rPr>
              <a:t>[escreva]</a:t>
            </a:r>
            <a:endParaRPr/>
          </a:p>
          <a:p>
            <a:pPr indent="0" lvl="0" marL="0" marR="0" rtl="0" algn="l">
              <a:lnSpc>
                <a:spcPct val="150000"/>
              </a:lnSpc>
              <a:spcBef>
                <a:spcPts val="0"/>
              </a:spcBef>
              <a:spcAft>
                <a:spcPts val="0"/>
              </a:spcAft>
              <a:buClr>
                <a:schemeClr val="dk1"/>
              </a:buClr>
              <a:buSzPts val="1400"/>
              <a:buFont typeface="Arial"/>
              <a:buNone/>
            </a:pPr>
            <a:r>
              <a:rPr b="1" i="0" lang="pt-BR" sz="1400" u="none" cap="none" strike="noStrike">
                <a:solidFill>
                  <a:schemeClr val="dk1"/>
                </a:solidFill>
                <a:latin typeface="Arial"/>
                <a:ea typeface="Arial"/>
                <a:cs typeface="Arial"/>
                <a:sym typeface="Arial"/>
              </a:rPr>
              <a:t>Informações adicionais:</a:t>
            </a:r>
            <a:endParaRPr/>
          </a:p>
          <a:p>
            <a:pPr indent="0" lvl="0" marL="0" marR="0" rtl="0" algn="l">
              <a:lnSpc>
                <a:spcPct val="150000"/>
              </a:lnSpc>
              <a:spcBef>
                <a:spcPts val="0"/>
              </a:spcBef>
              <a:spcAft>
                <a:spcPts val="0"/>
              </a:spcAft>
              <a:buClr>
                <a:srgbClr val="747474"/>
              </a:buClr>
              <a:buSzPts val="1400"/>
              <a:buFont typeface="Arial"/>
              <a:buNone/>
            </a:pPr>
            <a:r>
              <a:rPr b="0" i="0" lang="pt-BR" sz="1400" u="none" cap="none" strike="noStrike">
                <a:solidFill>
                  <a:srgbClr val="747474"/>
                </a:solidFill>
                <a:latin typeface="Arial"/>
                <a:ea typeface="Arial"/>
                <a:cs typeface="Arial"/>
                <a:sym typeface="Arial"/>
              </a:rPr>
              <a:t>Texto aqui Texto aqui Texto aqui Texto aqui Texto aqui Texto aqui Texto aqui Texto aqui Texto aqui Texto aqui Texto aqui Texto aqui Texto aqui Texto aqui Texto aqui Texto aqui Texto aqui Texto aqui Texto aqui Texto aqui </a:t>
            </a:r>
            <a:endParaRPr/>
          </a:p>
        </p:txBody>
      </p:sp>
      <p:sp>
        <p:nvSpPr>
          <p:cNvPr id="97" name="Google Shape;97;p2"/>
          <p:cNvSpPr txBox="1"/>
          <p:nvPr/>
        </p:nvSpPr>
        <p:spPr>
          <a:xfrm>
            <a:off x="6586744" y="997932"/>
            <a:ext cx="4972396" cy="713812"/>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000"/>
              <a:buFont typeface="Arial"/>
              <a:buNone/>
            </a:pPr>
            <a:r>
              <a:rPr b="1" i="0" lang="pt-BR" sz="4000" u="none" cap="none" strike="noStrike">
                <a:solidFill>
                  <a:schemeClr val="dk1"/>
                </a:solidFill>
                <a:latin typeface="Arial"/>
                <a:ea typeface="Arial"/>
                <a:cs typeface="Arial"/>
                <a:sym typeface="Arial"/>
              </a:rPr>
              <a:t>Objetivo do caso</a:t>
            </a:r>
            <a:endParaRPr/>
          </a:p>
        </p:txBody>
      </p:sp>
      <p:sp>
        <p:nvSpPr>
          <p:cNvPr id="98" name="Google Shape;98;p2"/>
          <p:cNvSpPr txBox="1"/>
          <p:nvPr/>
        </p:nvSpPr>
        <p:spPr>
          <a:xfrm>
            <a:off x="6361514" y="2914651"/>
            <a:ext cx="5335625" cy="1647571"/>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rgbClr val="747474"/>
              </a:buClr>
              <a:buSzPts val="1400"/>
              <a:buFont typeface="Arial"/>
              <a:buNone/>
            </a:pPr>
            <a:r>
              <a:rPr b="0" i="0" lang="pt-BR" sz="1400" u="none" cap="none" strike="noStrike">
                <a:solidFill>
                  <a:srgbClr val="747474"/>
                </a:solidFill>
                <a:latin typeface="Arial"/>
                <a:ea typeface="Arial"/>
                <a:cs typeface="Arial"/>
                <a:sym typeface="Arial"/>
              </a:rPr>
              <a:t>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a:t>
            </a:r>
            <a:endParaRPr/>
          </a:p>
        </p:txBody>
      </p:sp>
      <p:cxnSp>
        <p:nvCxnSpPr>
          <p:cNvPr id="99" name="Google Shape;99;p2"/>
          <p:cNvCxnSpPr/>
          <p:nvPr/>
        </p:nvCxnSpPr>
        <p:spPr>
          <a:xfrm>
            <a:off x="842945" y="1717776"/>
            <a:ext cx="4291763" cy="0"/>
          </a:xfrm>
          <a:prstGeom prst="straightConnector1">
            <a:avLst/>
          </a:prstGeom>
          <a:noFill/>
          <a:ln cap="flat" cmpd="sng" w="12700">
            <a:solidFill>
              <a:srgbClr val="78206E"/>
            </a:solidFill>
            <a:prstDash val="solid"/>
            <a:miter lim="800000"/>
            <a:headEnd len="sm" w="sm" type="none"/>
            <a:tailEnd len="sm" w="sm" type="none"/>
          </a:ln>
        </p:spPr>
      </p:cxnSp>
      <p:cxnSp>
        <p:nvCxnSpPr>
          <p:cNvPr id="100" name="Google Shape;100;p2"/>
          <p:cNvCxnSpPr/>
          <p:nvPr/>
        </p:nvCxnSpPr>
        <p:spPr>
          <a:xfrm>
            <a:off x="6927060" y="1754065"/>
            <a:ext cx="4291763" cy="0"/>
          </a:xfrm>
          <a:prstGeom prst="straightConnector1">
            <a:avLst/>
          </a:prstGeom>
          <a:noFill/>
          <a:ln cap="flat" cmpd="sng" w="12700">
            <a:solidFill>
              <a:srgbClr val="78206E"/>
            </a:solidFill>
            <a:prstDash val="solid"/>
            <a:miter lim="800000"/>
            <a:headEnd len="sm" w="sm" type="none"/>
            <a:tailEnd len="sm" w="sm" type="none"/>
          </a:ln>
        </p:spPr>
      </p:cxnSp>
      <p:sp>
        <p:nvSpPr>
          <p:cNvPr id="101" name="Google Shape;101;p2"/>
          <p:cNvSpPr/>
          <p:nvPr/>
        </p:nvSpPr>
        <p:spPr>
          <a:xfrm>
            <a:off x="0" y="6352673"/>
            <a:ext cx="12192000" cy="505327"/>
          </a:xfrm>
          <a:prstGeom prst="rect">
            <a:avLst/>
          </a:prstGeom>
          <a:gradFill>
            <a:gsLst>
              <a:gs pos="0">
                <a:srgbClr val="0098DE"/>
              </a:gs>
              <a:gs pos="51000">
                <a:srgbClr val="9B4BB1"/>
              </a:gs>
              <a:gs pos="100000">
                <a:srgbClr val="FF5523"/>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2" name="Google Shape;102;p2"/>
          <p:cNvSpPr txBox="1"/>
          <p:nvPr/>
        </p:nvSpPr>
        <p:spPr>
          <a:xfrm>
            <a:off x="163631" y="6397007"/>
            <a:ext cx="3532472" cy="379171"/>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chemeClr val="lt1"/>
              </a:buClr>
              <a:buSzPts val="1600"/>
              <a:buFont typeface="Arial"/>
              <a:buNone/>
            </a:pPr>
            <a:r>
              <a:rPr b="0" i="0" lang="pt-BR" sz="1600" u="none" cap="none" strike="noStrike">
                <a:solidFill>
                  <a:schemeClr val="lt1"/>
                </a:solidFill>
                <a:latin typeface="Arial"/>
                <a:ea typeface="Arial"/>
                <a:cs typeface="Arial"/>
                <a:sym typeface="Arial"/>
              </a:rPr>
              <a:t>#</a:t>
            </a:r>
            <a:r>
              <a:rPr b="1" i="0" lang="pt-BR" sz="1600" u="none" cap="none" strike="noStrike">
                <a:solidFill>
                  <a:schemeClr val="lt1"/>
                </a:solidFill>
                <a:latin typeface="Arial"/>
                <a:ea typeface="Arial"/>
                <a:cs typeface="Arial"/>
                <a:sym typeface="Arial"/>
              </a:rPr>
              <a:t>Beauty&amp;BalanceAwards</a:t>
            </a:r>
            <a:r>
              <a:rPr b="0" i="0" lang="pt-BR" sz="1600" u="none" cap="none" strike="noStrike">
                <a:solidFill>
                  <a:schemeClr val="lt1"/>
                </a:solidFill>
                <a:latin typeface="Arial"/>
                <a:ea typeface="Arial"/>
                <a:cs typeface="Arial"/>
                <a:sym typeface="Arial"/>
              </a:rPr>
              <a:t>2026</a:t>
            </a:r>
            <a:endParaRPr b="0" i="0" sz="1400" u="none" cap="none" strike="noStrike">
              <a:solidFill>
                <a:schemeClr val="lt1"/>
              </a:solidFill>
              <a:latin typeface="Arial"/>
              <a:ea typeface="Arial"/>
              <a:cs typeface="Arial"/>
              <a:sym typeface="Arial"/>
            </a:endParaRPr>
          </a:p>
        </p:txBody>
      </p:sp>
      <p:pic>
        <p:nvPicPr>
          <p:cNvPr descr="Logotipo&#10;&#10;O conteúdo gerado por IA pode estar incorreto." id="103" name="Google Shape;103;p2"/>
          <p:cNvPicPr preferRelativeResize="0"/>
          <p:nvPr/>
        </p:nvPicPr>
        <p:blipFill rotWithShape="1">
          <a:blip r:embed="rId3">
            <a:alphaModFix/>
          </a:blip>
          <a:srcRect b="0" l="0" r="0" t="0"/>
          <a:stretch/>
        </p:blipFill>
        <p:spPr>
          <a:xfrm>
            <a:off x="11083986" y="6447240"/>
            <a:ext cx="854714" cy="31619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
          <p:cNvSpPr txBox="1"/>
          <p:nvPr>
            <p:ph type="ctrTitle"/>
          </p:nvPr>
        </p:nvSpPr>
        <p:spPr>
          <a:xfrm>
            <a:off x="593281" y="423720"/>
            <a:ext cx="4519163" cy="66805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b="1" lang="pt-BR" sz="4000">
                <a:latin typeface="Arial"/>
                <a:ea typeface="Arial"/>
                <a:cs typeface="Arial"/>
                <a:sym typeface="Arial"/>
              </a:rPr>
              <a:t>Protocolo</a:t>
            </a:r>
            <a:endParaRPr/>
          </a:p>
        </p:txBody>
      </p:sp>
      <p:sp>
        <p:nvSpPr>
          <p:cNvPr id="109" name="Google Shape;109;p3"/>
          <p:cNvSpPr txBox="1"/>
          <p:nvPr/>
        </p:nvSpPr>
        <p:spPr>
          <a:xfrm>
            <a:off x="6224206" y="3607768"/>
            <a:ext cx="1249680" cy="27730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78206E"/>
              </a:buClr>
              <a:buSzPts val="1400"/>
              <a:buFont typeface="Arial"/>
              <a:buNone/>
            </a:pPr>
            <a:r>
              <a:rPr b="1" i="0" lang="pt-BR" sz="1400" u="none" cap="none" strike="noStrike">
                <a:solidFill>
                  <a:srgbClr val="78206E"/>
                </a:solidFill>
                <a:latin typeface="Arial"/>
                <a:ea typeface="Arial"/>
                <a:cs typeface="Arial"/>
                <a:sym typeface="Arial"/>
              </a:rPr>
              <a:t>Antes (data)</a:t>
            </a:r>
            <a:endParaRPr/>
          </a:p>
        </p:txBody>
      </p:sp>
      <p:cxnSp>
        <p:nvCxnSpPr>
          <p:cNvPr id="110" name="Google Shape;110;p3"/>
          <p:cNvCxnSpPr/>
          <p:nvPr/>
        </p:nvCxnSpPr>
        <p:spPr>
          <a:xfrm>
            <a:off x="6294176" y="3885070"/>
            <a:ext cx="5459674" cy="0"/>
          </a:xfrm>
          <a:prstGeom prst="straightConnector1">
            <a:avLst/>
          </a:prstGeom>
          <a:noFill/>
          <a:ln cap="flat" cmpd="sng" w="12700">
            <a:solidFill>
              <a:srgbClr val="78206E"/>
            </a:solidFill>
            <a:prstDash val="solid"/>
            <a:miter lim="800000"/>
            <a:headEnd len="sm" w="sm" type="none"/>
            <a:tailEnd len="sm" w="sm" type="none"/>
          </a:ln>
        </p:spPr>
      </p:cxnSp>
      <p:pic>
        <p:nvPicPr>
          <p:cNvPr descr="Ícone&#10;&#10;O conteúdo gerado por IA pode estar incorreto." id="111" name="Google Shape;111;p3"/>
          <p:cNvPicPr preferRelativeResize="0"/>
          <p:nvPr/>
        </p:nvPicPr>
        <p:blipFill rotWithShape="1">
          <a:blip r:embed="rId3">
            <a:alphaModFix/>
          </a:blip>
          <a:srcRect b="810" l="7431" r="10408" t="811"/>
          <a:stretch/>
        </p:blipFill>
        <p:spPr>
          <a:xfrm>
            <a:off x="6294176" y="4038209"/>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12" name="Google Shape;112;p3"/>
          <p:cNvPicPr preferRelativeResize="0"/>
          <p:nvPr/>
        </p:nvPicPr>
        <p:blipFill rotWithShape="1">
          <a:blip r:embed="rId3">
            <a:alphaModFix/>
          </a:blip>
          <a:srcRect b="810" l="7431" r="10408" t="811"/>
          <a:stretch/>
        </p:blipFill>
        <p:spPr>
          <a:xfrm>
            <a:off x="8132995" y="4038209"/>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13" name="Google Shape;113;p3"/>
          <p:cNvPicPr preferRelativeResize="0"/>
          <p:nvPr/>
        </p:nvPicPr>
        <p:blipFill rotWithShape="1">
          <a:blip r:embed="rId3">
            <a:alphaModFix/>
          </a:blip>
          <a:srcRect b="810" l="7431" r="10408" t="811"/>
          <a:stretch/>
        </p:blipFill>
        <p:spPr>
          <a:xfrm>
            <a:off x="9971814" y="4038209"/>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sp>
        <p:nvSpPr>
          <p:cNvPr id="114" name="Google Shape;114;p3"/>
          <p:cNvSpPr txBox="1"/>
          <p:nvPr/>
        </p:nvSpPr>
        <p:spPr>
          <a:xfrm>
            <a:off x="593281" y="1075199"/>
            <a:ext cx="5263691" cy="5015428"/>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rgbClr val="747474"/>
              </a:buClr>
              <a:buSzPts val="1150"/>
              <a:buFont typeface="Arial"/>
              <a:buNone/>
            </a:pPr>
            <a:r>
              <a:rPr b="0" i="0" lang="pt-BR" sz="1150" u="none" cap="none" strike="noStrike">
                <a:solidFill>
                  <a:srgbClr val="747474"/>
                </a:solidFill>
                <a:latin typeface="Arial"/>
                <a:ea typeface="Arial"/>
                <a:cs typeface="Arial"/>
                <a:sym typeface="Arial"/>
              </a:rPr>
              <a:t>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a:t>
            </a:r>
            <a:endParaRPr/>
          </a:p>
          <a:p>
            <a:pPr indent="0" lvl="0" marL="0" marR="0" rtl="0" algn="l">
              <a:lnSpc>
                <a:spcPct val="150000"/>
              </a:lnSpc>
              <a:spcBef>
                <a:spcPts val="0"/>
              </a:spcBef>
              <a:spcAft>
                <a:spcPts val="0"/>
              </a:spcAft>
              <a:buClr>
                <a:srgbClr val="747474"/>
              </a:buClr>
              <a:buSzPts val="1150"/>
              <a:buFont typeface="Arial"/>
              <a:buNone/>
            </a:pPr>
            <a:r>
              <a:rPr b="0" i="0" lang="pt-BR" sz="1150" u="none" cap="none" strike="noStrike">
                <a:solidFill>
                  <a:srgbClr val="747474"/>
                </a:solidFill>
                <a:latin typeface="Arial"/>
                <a:ea typeface="Arial"/>
                <a:cs typeface="Arial"/>
                <a:sym typeface="Arial"/>
              </a:rPr>
              <a:t>Texto aqui Texto aqui Texto aqui Texto aqui Texto aqui Texto aqui Texto aqui</a:t>
            </a:r>
            <a:endParaRPr/>
          </a:p>
          <a:p>
            <a:pPr indent="0" lvl="0" marL="0" marR="0" rtl="0" algn="l">
              <a:lnSpc>
                <a:spcPct val="150000"/>
              </a:lnSpc>
              <a:spcBef>
                <a:spcPts val="0"/>
              </a:spcBef>
              <a:spcAft>
                <a:spcPts val="0"/>
              </a:spcAft>
              <a:buClr>
                <a:srgbClr val="747474"/>
              </a:buClr>
              <a:buSzPts val="1150"/>
              <a:buFont typeface="Arial"/>
              <a:buNone/>
            </a:pPr>
            <a:r>
              <a:rPr b="0" i="0" lang="pt-BR" sz="1150" u="none" cap="none" strike="noStrike">
                <a:solidFill>
                  <a:srgbClr val="747474"/>
                </a:solidFill>
                <a:latin typeface="Arial"/>
                <a:ea typeface="Arial"/>
                <a:cs typeface="Arial"/>
                <a:sym typeface="Arial"/>
              </a:rPr>
              <a:t>Texto aqui Texto aqui Texto aqui Texto aqui Texto aqui Texto aqui Texto aqui</a:t>
            </a:r>
            <a:endParaRPr/>
          </a:p>
        </p:txBody>
      </p:sp>
      <p:sp>
        <p:nvSpPr>
          <p:cNvPr id="115" name="Google Shape;115;p3"/>
          <p:cNvSpPr txBox="1"/>
          <p:nvPr/>
        </p:nvSpPr>
        <p:spPr>
          <a:xfrm>
            <a:off x="6137581" y="1086961"/>
            <a:ext cx="5461138" cy="2378774"/>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rgbClr val="747474"/>
              </a:buClr>
              <a:buSzPts val="1150"/>
              <a:buFont typeface="Arial"/>
              <a:buNone/>
            </a:pPr>
            <a:r>
              <a:rPr b="0" i="0" lang="pt-BR" sz="1150" u="none" cap="none" strike="noStrike">
                <a:solidFill>
                  <a:srgbClr val="747474"/>
                </a:solidFill>
                <a:latin typeface="Arial"/>
                <a:ea typeface="Arial"/>
                <a:cs typeface="Arial"/>
                <a:sym typeface="Arial"/>
              </a:rPr>
              <a:t>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 Texto aqui</a:t>
            </a:r>
            <a:endParaRPr/>
          </a:p>
          <a:p>
            <a:pPr indent="0" lvl="0" marL="0" marR="0" rtl="0" algn="l">
              <a:lnSpc>
                <a:spcPct val="150000"/>
              </a:lnSpc>
              <a:spcBef>
                <a:spcPts val="0"/>
              </a:spcBef>
              <a:spcAft>
                <a:spcPts val="0"/>
              </a:spcAft>
              <a:buClr>
                <a:srgbClr val="747474"/>
              </a:buClr>
              <a:buSzPts val="1150"/>
              <a:buFont typeface="Arial"/>
              <a:buNone/>
            </a:pPr>
            <a:r>
              <a:rPr b="0" i="0" lang="pt-BR" sz="1150" u="none" cap="none" strike="noStrike">
                <a:solidFill>
                  <a:srgbClr val="747474"/>
                </a:solidFill>
                <a:latin typeface="Arial"/>
                <a:ea typeface="Arial"/>
                <a:cs typeface="Arial"/>
                <a:sym typeface="Arial"/>
              </a:rPr>
              <a:t>Texto aqui Texto aqui Texto aqui Texto aqui Texto aqui Texto aqui Texto aqui Texto aqui Texto aqui Texto aqui Texto aqui Texto aqui Texto aqui Texto aqui Texto aqui Texto aqui Texto aqui Texto aqui Texto aqui Texto aqui Texto aqui</a:t>
            </a:r>
            <a:endParaRPr/>
          </a:p>
        </p:txBody>
      </p:sp>
      <p:sp>
        <p:nvSpPr>
          <p:cNvPr id="116" name="Google Shape;116;p3"/>
          <p:cNvSpPr/>
          <p:nvPr/>
        </p:nvSpPr>
        <p:spPr>
          <a:xfrm>
            <a:off x="0" y="6371925"/>
            <a:ext cx="12192000" cy="505327"/>
          </a:xfrm>
          <a:prstGeom prst="rect">
            <a:avLst/>
          </a:prstGeom>
          <a:gradFill>
            <a:gsLst>
              <a:gs pos="0">
                <a:srgbClr val="0098DE"/>
              </a:gs>
              <a:gs pos="51000">
                <a:srgbClr val="9B4BB1"/>
              </a:gs>
              <a:gs pos="100000">
                <a:srgbClr val="FF5523"/>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7" name="Google Shape;117;p3"/>
          <p:cNvSpPr txBox="1"/>
          <p:nvPr/>
        </p:nvSpPr>
        <p:spPr>
          <a:xfrm>
            <a:off x="163631" y="6397007"/>
            <a:ext cx="3532472" cy="379171"/>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chemeClr val="lt1"/>
              </a:buClr>
              <a:buSzPts val="1600"/>
              <a:buFont typeface="Arial"/>
              <a:buNone/>
            </a:pPr>
            <a:r>
              <a:rPr b="0" i="0" lang="pt-BR" sz="1600" u="none" cap="none" strike="noStrike">
                <a:solidFill>
                  <a:schemeClr val="lt1"/>
                </a:solidFill>
                <a:latin typeface="Arial"/>
                <a:ea typeface="Arial"/>
                <a:cs typeface="Arial"/>
                <a:sym typeface="Arial"/>
              </a:rPr>
              <a:t>#</a:t>
            </a:r>
            <a:r>
              <a:rPr b="1" i="0" lang="pt-BR" sz="1600" u="none" cap="none" strike="noStrike">
                <a:solidFill>
                  <a:schemeClr val="lt1"/>
                </a:solidFill>
                <a:latin typeface="Arial"/>
                <a:ea typeface="Arial"/>
                <a:cs typeface="Arial"/>
                <a:sym typeface="Arial"/>
              </a:rPr>
              <a:t>Beauty&amp;BalanceAwards</a:t>
            </a:r>
            <a:r>
              <a:rPr b="0" i="0" lang="pt-BR" sz="1600" u="none" cap="none" strike="noStrike">
                <a:solidFill>
                  <a:schemeClr val="lt1"/>
                </a:solidFill>
                <a:latin typeface="Arial"/>
                <a:ea typeface="Arial"/>
                <a:cs typeface="Arial"/>
                <a:sym typeface="Arial"/>
              </a:rPr>
              <a:t>2026</a:t>
            </a:r>
            <a:endParaRPr b="0" i="0" sz="1400" u="none" cap="none" strike="noStrike">
              <a:solidFill>
                <a:schemeClr val="lt1"/>
              </a:solidFill>
              <a:latin typeface="Arial"/>
              <a:ea typeface="Arial"/>
              <a:cs typeface="Arial"/>
              <a:sym typeface="Arial"/>
            </a:endParaRPr>
          </a:p>
        </p:txBody>
      </p:sp>
      <p:pic>
        <p:nvPicPr>
          <p:cNvPr descr="Logotipo&#10;&#10;O conteúdo gerado por IA pode estar incorreto." id="118" name="Google Shape;118;p3"/>
          <p:cNvPicPr preferRelativeResize="0"/>
          <p:nvPr/>
        </p:nvPicPr>
        <p:blipFill rotWithShape="1">
          <a:blip r:embed="rId4">
            <a:alphaModFix/>
          </a:blip>
          <a:srcRect b="0" l="0" r="0" t="0"/>
          <a:stretch/>
        </p:blipFill>
        <p:spPr>
          <a:xfrm>
            <a:off x="11083986" y="6461679"/>
            <a:ext cx="854714" cy="31619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4"/>
          <p:cNvSpPr txBox="1"/>
          <p:nvPr/>
        </p:nvSpPr>
        <p:spPr>
          <a:xfrm>
            <a:off x="346982" y="311766"/>
            <a:ext cx="2998495" cy="27730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78206E"/>
              </a:buClr>
              <a:buSzPts val="1400"/>
              <a:buFont typeface="Arial"/>
              <a:buNone/>
            </a:pPr>
            <a:r>
              <a:rPr b="1" i="0" lang="pt-BR" sz="1400" u="none" cap="none" strike="noStrike">
                <a:solidFill>
                  <a:srgbClr val="78206E"/>
                </a:solidFill>
                <a:latin typeface="Arial"/>
                <a:ea typeface="Arial"/>
                <a:cs typeface="Arial"/>
                <a:sym typeface="Arial"/>
              </a:rPr>
              <a:t>Sessão 1</a:t>
            </a:r>
            <a:endParaRPr/>
          </a:p>
        </p:txBody>
      </p:sp>
      <p:pic>
        <p:nvPicPr>
          <p:cNvPr descr="Ícone&#10;&#10;O conteúdo gerado por IA pode estar incorreto." id="124" name="Google Shape;124;p4"/>
          <p:cNvPicPr preferRelativeResize="0"/>
          <p:nvPr/>
        </p:nvPicPr>
        <p:blipFill rotWithShape="1">
          <a:blip r:embed="rId3">
            <a:alphaModFix/>
          </a:blip>
          <a:srcRect b="810" l="7431" r="10408" t="811"/>
          <a:stretch/>
        </p:blipFill>
        <p:spPr>
          <a:xfrm>
            <a:off x="416953" y="105214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25" name="Google Shape;125;p4"/>
          <p:cNvPicPr preferRelativeResize="0"/>
          <p:nvPr/>
        </p:nvPicPr>
        <p:blipFill rotWithShape="1">
          <a:blip r:embed="rId3">
            <a:alphaModFix/>
          </a:blip>
          <a:srcRect b="810" l="7431" r="10408" t="811"/>
          <a:stretch/>
        </p:blipFill>
        <p:spPr>
          <a:xfrm>
            <a:off x="2255772" y="105214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26" name="Google Shape;126;p4"/>
          <p:cNvPicPr preferRelativeResize="0"/>
          <p:nvPr/>
        </p:nvPicPr>
        <p:blipFill rotWithShape="1">
          <a:blip r:embed="rId3">
            <a:alphaModFix/>
          </a:blip>
          <a:srcRect b="810" l="7431" r="10408" t="811"/>
          <a:stretch/>
        </p:blipFill>
        <p:spPr>
          <a:xfrm>
            <a:off x="4094591" y="105214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cxnSp>
        <p:nvCxnSpPr>
          <p:cNvPr id="127" name="Google Shape;127;p4"/>
          <p:cNvCxnSpPr/>
          <p:nvPr/>
        </p:nvCxnSpPr>
        <p:spPr>
          <a:xfrm>
            <a:off x="416953" y="589068"/>
            <a:ext cx="11397413" cy="0"/>
          </a:xfrm>
          <a:prstGeom prst="straightConnector1">
            <a:avLst/>
          </a:prstGeom>
          <a:noFill/>
          <a:ln cap="flat" cmpd="sng" w="12700">
            <a:solidFill>
              <a:srgbClr val="78206E"/>
            </a:solidFill>
            <a:prstDash val="solid"/>
            <a:miter lim="800000"/>
            <a:headEnd len="sm" w="sm" type="none"/>
            <a:tailEnd len="sm" w="sm" type="none"/>
          </a:ln>
        </p:spPr>
      </p:cxnSp>
      <p:sp>
        <p:nvSpPr>
          <p:cNvPr id="128" name="Google Shape;128;p4"/>
          <p:cNvSpPr txBox="1"/>
          <p:nvPr/>
        </p:nvSpPr>
        <p:spPr>
          <a:xfrm>
            <a:off x="346982" y="718926"/>
            <a:ext cx="1877550" cy="27730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pt-BR" sz="1400" u="none" cap="none" strike="noStrike">
                <a:solidFill>
                  <a:schemeClr val="dk1"/>
                </a:solidFill>
                <a:latin typeface="Arial"/>
                <a:ea typeface="Arial"/>
                <a:cs typeface="Arial"/>
                <a:sym typeface="Arial"/>
              </a:rPr>
              <a:t>Pós-imediato [data]</a:t>
            </a:r>
            <a:endParaRPr/>
          </a:p>
        </p:txBody>
      </p:sp>
      <p:sp>
        <p:nvSpPr>
          <p:cNvPr id="129" name="Google Shape;129;p4"/>
          <p:cNvSpPr txBox="1"/>
          <p:nvPr/>
        </p:nvSpPr>
        <p:spPr>
          <a:xfrm>
            <a:off x="6320123" y="718925"/>
            <a:ext cx="1877550" cy="27730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pt-BR" sz="1400" u="none" cap="none" strike="noStrike">
                <a:solidFill>
                  <a:schemeClr val="dk1"/>
                </a:solidFill>
                <a:latin typeface="Arial"/>
                <a:ea typeface="Arial"/>
                <a:cs typeface="Arial"/>
                <a:sym typeface="Arial"/>
              </a:rPr>
              <a:t>Resultado [data]</a:t>
            </a:r>
            <a:endParaRPr/>
          </a:p>
        </p:txBody>
      </p:sp>
      <p:pic>
        <p:nvPicPr>
          <p:cNvPr descr="Ícone&#10;&#10;O conteúdo gerado por IA pode estar incorreto." id="130" name="Google Shape;130;p4"/>
          <p:cNvPicPr preferRelativeResize="0"/>
          <p:nvPr/>
        </p:nvPicPr>
        <p:blipFill rotWithShape="1">
          <a:blip r:embed="rId3">
            <a:alphaModFix/>
          </a:blip>
          <a:srcRect b="810" l="7431" r="10408" t="811"/>
          <a:stretch/>
        </p:blipFill>
        <p:spPr>
          <a:xfrm>
            <a:off x="6381068" y="105214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31" name="Google Shape;131;p4"/>
          <p:cNvPicPr preferRelativeResize="0"/>
          <p:nvPr/>
        </p:nvPicPr>
        <p:blipFill rotWithShape="1">
          <a:blip r:embed="rId3">
            <a:alphaModFix/>
          </a:blip>
          <a:srcRect b="810" l="7431" r="10408" t="811"/>
          <a:stretch/>
        </p:blipFill>
        <p:spPr>
          <a:xfrm>
            <a:off x="8219887" y="105214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32" name="Google Shape;132;p4"/>
          <p:cNvPicPr preferRelativeResize="0"/>
          <p:nvPr/>
        </p:nvPicPr>
        <p:blipFill rotWithShape="1">
          <a:blip r:embed="rId3">
            <a:alphaModFix/>
          </a:blip>
          <a:srcRect b="810" l="7431" r="10408" t="811"/>
          <a:stretch/>
        </p:blipFill>
        <p:spPr>
          <a:xfrm>
            <a:off x="10058706" y="1038960"/>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sp>
        <p:nvSpPr>
          <p:cNvPr id="133" name="Google Shape;133;p4"/>
          <p:cNvSpPr txBox="1"/>
          <p:nvPr/>
        </p:nvSpPr>
        <p:spPr>
          <a:xfrm>
            <a:off x="346982" y="3382536"/>
            <a:ext cx="2998495" cy="27730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78206E"/>
              </a:buClr>
              <a:buSzPts val="1400"/>
              <a:buFont typeface="Arial"/>
              <a:buNone/>
            </a:pPr>
            <a:r>
              <a:rPr b="1" i="0" lang="pt-BR" sz="1400" u="none" cap="none" strike="noStrike">
                <a:solidFill>
                  <a:srgbClr val="78206E"/>
                </a:solidFill>
                <a:latin typeface="Arial"/>
                <a:ea typeface="Arial"/>
                <a:cs typeface="Arial"/>
                <a:sym typeface="Arial"/>
              </a:rPr>
              <a:t>Sessão 2</a:t>
            </a:r>
            <a:endParaRPr/>
          </a:p>
        </p:txBody>
      </p:sp>
      <p:pic>
        <p:nvPicPr>
          <p:cNvPr descr="Ícone&#10;&#10;O conteúdo gerado por IA pode estar incorreto." id="134" name="Google Shape;134;p4"/>
          <p:cNvPicPr preferRelativeResize="0"/>
          <p:nvPr/>
        </p:nvPicPr>
        <p:blipFill rotWithShape="1">
          <a:blip r:embed="rId3">
            <a:alphaModFix/>
          </a:blip>
          <a:srcRect b="810" l="7431" r="10408" t="811"/>
          <a:stretch/>
        </p:blipFill>
        <p:spPr>
          <a:xfrm>
            <a:off x="416953" y="412291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35" name="Google Shape;135;p4"/>
          <p:cNvPicPr preferRelativeResize="0"/>
          <p:nvPr/>
        </p:nvPicPr>
        <p:blipFill rotWithShape="1">
          <a:blip r:embed="rId3">
            <a:alphaModFix/>
          </a:blip>
          <a:srcRect b="810" l="7431" r="10408" t="811"/>
          <a:stretch/>
        </p:blipFill>
        <p:spPr>
          <a:xfrm>
            <a:off x="2255772" y="412291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36" name="Google Shape;136;p4"/>
          <p:cNvPicPr preferRelativeResize="0"/>
          <p:nvPr/>
        </p:nvPicPr>
        <p:blipFill rotWithShape="1">
          <a:blip r:embed="rId3">
            <a:alphaModFix/>
          </a:blip>
          <a:srcRect b="810" l="7431" r="10408" t="811"/>
          <a:stretch/>
        </p:blipFill>
        <p:spPr>
          <a:xfrm>
            <a:off x="4094591" y="412291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cxnSp>
        <p:nvCxnSpPr>
          <p:cNvPr id="137" name="Google Shape;137;p4"/>
          <p:cNvCxnSpPr/>
          <p:nvPr/>
        </p:nvCxnSpPr>
        <p:spPr>
          <a:xfrm>
            <a:off x="416953" y="3659838"/>
            <a:ext cx="11397413" cy="0"/>
          </a:xfrm>
          <a:prstGeom prst="straightConnector1">
            <a:avLst/>
          </a:prstGeom>
          <a:noFill/>
          <a:ln cap="flat" cmpd="sng" w="12700">
            <a:solidFill>
              <a:srgbClr val="78206E"/>
            </a:solidFill>
            <a:prstDash val="solid"/>
            <a:miter lim="800000"/>
            <a:headEnd len="sm" w="sm" type="none"/>
            <a:tailEnd len="sm" w="sm" type="none"/>
          </a:ln>
        </p:spPr>
      </p:cxnSp>
      <p:sp>
        <p:nvSpPr>
          <p:cNvPr id="138" name="Google Shape;138;p4"/>
          <p:cNvSpPr txBox="1"/>
          <p:nvPr/>
        </p:nvSpPr>
        <p:spPr>
          <a:xfrm>
            <a:off x="346982" y="3789696"/>
            <a:ext cx="1877550" cy="27730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pt-BR" sz="1400" u="none" cap="none" strike="noStrike">
                <a:solidFill>
                  <a:schemeClr val="dk1"/>
                </a:solidFill>
                <a:latin typeface="Arial"/>
                <a:ea typeface="Arial"/>
                <a:cs typeface="Arial"/>
                <a:sym typeface="Arial"/>
              </a:rPr>
              <a:t>Pós-imediato [data]</a:t>
            </a:r>
            <a:endParaRPr/>
          </a:p>
        </p:txBody>
      </p:sp>
      <p:sp>
        <p:nvSpPr>
          <p:cNvPr id="139" name="Google Shape;139;p4"/>
          <p:cNvSpPr txBox="1"/>
          <p:nvPr/>
        </p:nvSpPr>
        <p:spPr>
          <a:xfrm>
            <a:off x="6320123" y="3789695"/>
            <a:ext cx="1877550" cy="27730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pt-BR" sz="1400" u="none" cap="none" strike="noStrike">
                <a:solidFill>
                  <a:schemeClr val="dk1"/>
                </a:solidFill>
                <a:latin typeface="Arial"/>
                <a:ea typeface="Arial"/>
                <a:cs typeface="Arial"/>
                <a:sym typeface="Arial"/>
              </a:rPr>
              <a:t>Resultado [data]</a:t>
            </a:r>
            <a:endParaRPr/>
          </a:p>
        </p:txBody>
      </p:sp>
      <p:pic>
        <p:nvPicPr>
          <p:cNvPr descr="Ícone&#10;&#10;O conteúdo gerado por IA pode estar incorreto." id="140" name="Google Shape;140;p4"/>
          <p:cNvPicPr preferRelativeResize="0"/>
          <p:nvPr/>
        </p:nvPicPr>
        <p:blipFill rotWithShape="1">
          <a:blip r:embed="rId3">
            <a:alphaModFix/>
          </a:blip>
          <a:srcRect b="810" l="7431" r="10408" t="811"/>
          <a:stretch/>
        </p:blipFill>
        <p:spPr>
          <a:xfrm>
            <a:off x="6381068" y="412291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41" name="Google Shape;141;p4"/>
          <p:cNvPicPr preferRelativeResize="0"/>
          <p:nvPr/>
        </p:nvPicPr>
        <p:blipFill rotWithShape="1">
          <a:blip r:embed="rId3">
            <a:alphaModFix/>
          </a:blip>
          <a:srcRect b="810" l="7431" r="10408" t="811"/>
          <a:stretch/>
        </p:blipFill>
        <p:spPr>
          <a:xfrm>
            <a:off x="8219887" y="4122918"/>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42" name="Google Shape;142;p4"/>
          <p:cNvPicPr preferRelativeResize="0"/>
          <p:nvPr/>
        </p:nvPicPr>
        <p:blipFill rotWithShape="1">
          <a:blip r:embed="rId3">
            <a:alphaModFix/>
          </a:blip>
          <a:srcRect b="810" l="7431" r="10408" t="811"/>
          <a:stretch/>
        </p:blipFill>
        <p:spPr>
          <a:xfrm>
            <a:off x="10058706" y="4122917"/>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sp>
        <p:nvSpPr>
          <p:cNvPr id="143" name="Google Shape;143;p4"/>
          <p:cNvSpPr/>
          <p:nvPr/>
        </p:nvSpPr>
        <p:spPr>
          <a:xfrm>
            <a:off x="0" y="6352673"/>
            <a:ext cx="12192000" cy="505327"/>
          </a:xfrm>
          <a:prstGeom prst="rect">
            <a:avLst/>
          </a:prstGeom>
          <a:gradFill>
            <a:gsLst>
              <a:gs pos="0">
                <a:srgbClr val="0098DE"/>
              </a:gs>
              <a:gs pos="51000">
                <a:srgbClr val="9B4BB1"/>
              </a:gs>
              <a:gs pos="100000">
                <a:srgbClr val="FF5523"/>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4" name="Google Shape;144;p4"/>
          <p:cNvSpPr txBox="1"/>
          <p:nvPr/>
        </p:nvSpPr>
        <p:spPr>
          <a:xfrm>
            <a:off x="163631" y="6397007"/>
            <a:ext cx="3532472" cy="379171"/>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chemeClr val="lt1"/>
              </a:buClr>
              <a:buSzPts val="1600"/>
              <a:buFont typeface="Arial"/>
              <a:buNone/>
            </a:pPr>
            <a:r>
              <a:rPr b="0" i="0" lang="pt-BR" sz="1600" u="none" cap="none" strike="noStrike">
                <a:solidFill>
                  <a:schemeClr val="lt1"/>
                </a:solidFill>
                <a:latin typeface="Arial"/>
                <a:ea typeface="Arial"/>
                <a:cs typeface="Arial"/>
                <a:sym typeface="Arial"/>
              </a:rPr>
              <a:t>#</a:t>
            </a:r>
            <a:r>
              <a:rPr b="1" i="0" lang="pt-BR" sz="1600" u="none" cap="none" strike="noStrike">
                <a:solidFill>
                  <a:schemeClr val="lt1"/>
                </a:solidFill>
                <a:latin typeface="Arial"/>
                <a:ea typeface="Arial"/>
                <a:cs typeface="Arial"/>
                <a:sym typeface="Arial"/>
              </a:rPr>
              <a:t>Beauty&amp;BalanceAwards</a:t>
            </a:r>
            <a:r>
              <a:rPr b="0" i="0" lang="pt-BR" sz="1600" u="none" cap="none" strike="noStrike">
                <a:solidFill>
                  <a:schemeClr val="lt1"/>
                </a:solidFill>
                <a:latin typeface="Arial"/>
                <a:ea typeface="Arial"/>
                <a:cs typeface="Arial"/>
                <a:sym typeface="Arial"/>
              </a:rPr>
              <a:t>2026</a:t>
            </a:r>
            <a:endParaRPr b="0" i="0" sz="1400" u="none" cap="none" strike="noStrike">
              <a:solidFill>
                <a:schemeClr val="lt1"/>
              </a:solidFill>
              <a:latin typeface="Arial"/>
              <a:ea typeface="Arial"/>
              <a:cs typeface="Arial"/>
              <a:sym typeface="Arial"/>
            </a:endParaRPr>
          </a:p>
        </p:txBody>
      </p:sp>
      <p:pic>
        <p:nvPicPr>
          <p:cNvPr descr="Logotipo&#10;&#10;O conteúdo gerado por IA pode estar incorreto." id="145" name="Google Shape;145;p4"/>
          <p:cNvPicPr preferRelativeResize="0"/>
          <p:nvPr/>
        </p:nvPicPr>
        <p:blipFill rotWithShape="1">
          <a:blip r:embed="rId4">
            <a:alphaModFix/>
          </a:blip>
          <a:srcRect b="0" l="0" r="0" t="0"/>
          <a:stretch/>
        </p:blipFill>
        <p:spPr>
          <a:xfrm>
            <a:off x="11083986" y="6447240"/>
            <a:ext cx="854714" cy="31619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5"/>
          <p:cNvSpPr txBox="1"/>
          <p:nvPr/>
        </p:nvSpPr>
        <p:spPr>
          <a:xfrm>
            <a:off x="346982" y="432087"/>
            <a:ext cx="2998495" cy="27730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78206E"/>
              </a:buClr>
              <a:buSzPts val="1400"/>
              <a:buFont typeface="Arial"/>
              <a:buNone/>
            </a:pPr>
            <a:r>
              <a:rPr b="1" i="0" lang="pt-BR" sz="1400" u="none" cap="none" strike="noStrike">
                <a:solidFill>
                  <a:srgbClr val="78206E"/>
                </a:solidFill>
                <a:latin typeface="Arial"/>
                <a:ea typeface="Arial"/>
                <a:cs typeface="Arial"/>
                <a:sym typeface="Arial"/>
              </a:rPr>
              <a:t>Sessão 3</a:t>
            </a:r>
            <a:endParaRPr/>
          </a:p>
        </p:txBody>
      </p:sp>
      <p:pic>
        <p:nvPicPr>
          <p:cNvPr descr="Ícone&#10;&#10;O conteúdo gerado por IA pode estar incorreto." id="151" name="Google Shape;151;p5"/>
          <p:cNvPicPr preferRelativeResize="0"/>
          <p:nvPr/>
        </p:nvPicPr>
        <p:blipFill rotWithShape="1">
          <a:blip r:embed="rId3">
            <a:alphaModFix/>
          </a:blip>
          <a:srcRect b="810" l="7431" r="10408" t="811"/>
          <a:stretch/>
        </p:blipFill>
        <p:spPr>
          <a:xfrm>
            <a:off x="416953" y="1172469"/>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52" name="Google Shape;152;p5"/>
          <p:cNvPicPr preferRelativeResize="0"/>
          <p:nvPr/>
        </p:nvPicPr>
        <p:blipFill rotWithShape="1">
          <a:blip r:embed="rId3">
            <a:alphaModFix/>
          </a:blip>
          <a:srcRect b="810" l="7431" r="10408" t="811"/>
          <a:stretch/>
        </p:blipFill>
        <p:spPr>
          <a:xfrm>
            <a:off x="2255772" y="1172469"/>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53" name="Google Shape;153;p5"/>
          <p:cNvPicPr preferRelativeResize="0"/>
          <p:nvPr/>
        </p:nvPicPr>
        <p:blipFill rotWithShape="1">
          <a:blip r:embed="rId3">
            <a:alphaModFix/>
          </a:blip>
          <a:srcRect b="810" l="7431" r="10408" t="811"/>
          <a:stretch/>
        </p:blipFill>
        <p:spPr>
          <a:xfrm>
            <a:off x="4094591" y="1172469"/>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cxnSp>
        <p:nvCxnSpPr>
          <p:cNvPr id="154" name="Google Shape;154;p5"/>
          <p:cNvCxnSpPr/>
          <p:nvPr/>
        </p:nvCxnSpPr>
        <p:spPr>
          <a:xfrm>
            <a:off x="416953" y="709389"/>
            <a:ext cx="11397413" cy="0"/>
          </a:xfrm>
          <a:prstGeom prst="straightConnector1">
            <a:avLst/>
          </a:prstGeom>
          <a:noFill/>
          <a:ln cap="flat" cmpd="sng" w="12700">
            <a:solidFill>
              <a:srgbClr val="78206E"/>
            </a:solidFill>
            <a:prstDash val="solid"/>
            <a:miter lim="800000"/>
            <a:headEnd len="sm" w="sm" type="none"/>
            <a:tailEnd len="sm" w="sm" type="none"/>
          </a:ln>
        </p:spPr>
      </p:cxnSp>
      <p:sp>
        <p:nvSpPr>
          <p:cNvPr id="155" name="Google Shape;155;p5"/>
          <p:cNvSpPr txBox="1"/>
          <p:nvPr/>
        </p:nvSpPr>
        <p:spPr>
          <a:xfrm>
            <a:off x="346982" y="839247"/>
            <a:ext cx="1877550" cy="27730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pt-BR" sz="1400" u="none" cap="none" strike="noStrike">
                <a:solidFill>
                  <a:schemeClr val="dk1"/>
                </a:solidFill>
                <a:latin typeface="Arial"/>
                <a:ea typeface="Arial"/>
                <a:cs typeface="Arial"/>
                <a:sym typeface="Arial"/>
              </a:rPr>
              <a:t>Pós-imediato [data]</a:t>
            </a:r>
            <a:endParaRPr/>
          </a:p>
        </p:txBody>
      </p:sp>
      <p:sp>
        <p:nvSpPr>
          <p:cNvPr id="156" name="Google Shape;156;p5"/>
          <p:cNvSpPr txBox="1"/>
          <p:nvPr/>
        </p:nvSpPr>
        <p:spPr>
          <a:xfrm>
            <a:off x="6320123" y="839246"/>
            <a:ext cx="1877550" cy="277303"/>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pt-BR" sz="1400" u="none" cap="none" strike="noStrike">
                <a:solidFill>
                  <a:schemeClr val="dk1"/>
                </a:solidFill>
                <a:latin typeface="Arial"/>
                <a:ea typeface="Arial"/>
                <a:cs typeface="Arial"/>
                <a:sym typeface="Arial"/>
              </a:rPr>
              <a:t>Resultado [data]</a:t>
            </a:r>
            <a:endParaRPr/>
          </a:p>
        </p:txBody>
      </p:sp>
      <p:pic>
        <p:nvPicPr>
          <p:cNvPr descr="Ícone&#10;&#10;O conteúdo gerado por IA pode estar incorreto." id="157" name="Google Shape;157;p5"/>
          <p:cNvPicPr preferRelativeResize="0"/>
          <p:nvPr/>
        </p:nvPicPr>
        <p:blipFill rotWithShape="1">
          <a:blip r:embed="rId3">
            <a:alphaModFix/>
          </a:blip>
          <a:srcRect b="810" l="7431" r="10408" t="811"/>
          <a:stretch/>
        </p:blipFill>
        <p:spPr>
          <a:xfrm>
            <a:off x="6381068" y="1172469"/>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58" name="Google Shape;158;p5"/>
          <p:cNvPicPr preferRelativeResize="0"/>
          <p:nvPr/>
        </p:nvPicPr>
        <p:blipFill rotWithShape="1">
          <a:blip r:embed="rId3">
            <a:alphaModFix/>
          </a:blip>
          <a:srcRect b="810" l="7431" r="10408" t="811"/>
          <a:stretch/>
        </p:blipFill>
        <p:spPr>
          <a:xfrm>
            <a:off x="8219887" y="1172469"/>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59" name="Google Shape;159;p5"/>
          <p:cNvPicPr preferRelativeResize="0"/>
          <p:nvPr/>
        </p:nvPicPr>
        <p:blipFill rotWithShape="1">
          <a:blip r:embed="rId3">
            <a:alphaModFix/>
          </a:blip>
          <a:srcRect b="810" l="7431" r="10408" t="811"/>
          <a:stretch/>
        </p:blipFill>
        <p:spPr>
          <a:xfrm>
            <a:off x="10058706" y="1159281"/>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sp>
        <p:nvSpPr>
          <p:cNvPr id="160" name="Google Shape;160;p5"/>
          <p:cNvSpPr txBox="1"/>
          <p:nvPr/>
        </p:nvSpPr>
        <p:spPr>
          <a:xfrm>
            <a:off x="346982" y="3564033"/>
            <a:ext cx="2998495" cy="27730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78206E"/>
              </a:buClr>
              <a:buSzPts val="1400"/>
              <a:buFont typeface="Arial"/>
              <a:buNone/>
            </a:pPr>
            <a:r>
              <a:rPr b="1" i="0" lang="pt-BR" sz="1400" u="none" cap="none" strike="noStrike">
                <a:solidFill>
                  <a:srgbClr val="78206E"/>
                </a:solidFill>
                <a:latin typeface="Arial"/>
                <a:ea typeface="Arial"/>
                <a:cs typeface="Arial"/>
                <a:sym typeface="Arial"/>
              </a:rPr>
              <a:t>Depois (data)</a:t>
            </a:r>
            <a:endParaRPr/>
          </a:p>
        </p:txBody>
      </p:sp>
      <p:pic>
        <p:nvPicPr>
          <p:cNvPr descr="Ícone&#10;&#10;O conteúdo gerado por IA pode estar incorreto." id="161" name="Google Shape;161;p5"/>
          <p:cNvPicPr preferRelativeResize="0"/>
          <p:nvPr/>
        </p:nvPicPr>
        <p:blipFill rotWithShape="1">
          <a:blip r:embed="rId3">
            <a:alphaModFix/>
          </a:blip>
          <a:srcRect b="810" l="7431" r="10408" t="811"/>
          <a:stretch/>
        </p:blipFill>
        <p:spPr>
          <a:xfrm>
            <a:off x="416953" y="4054630"/>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62" name="Google Shape;162;p5"/>
          <p:cNvPicPr preferRelativeResize="0"/>
          <p:nvPr/>
        </p:nvPicPr>
        <p:blipFill rotWithShape="1">
          <a:blip r:embed="rId3">
            <a:alphaModFix/>
          </a:blip>
          <a:srcRect b="810" l="7431" r="10408" t="811"/>
          <a:stretch/>
        </p:blipFill>
        <p:spPr>
          <a:xfrm>
            <a:off x="2255772" y="4054630"/>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pic>
        <p:nvPicPr>
          <p:cNvPr descr="Ícone&#10;&#10;O conteúdo gerado por IA pode estar incorreto." id="163" name="Google Shape;163;p5"/>
          <p:cNvPicPr preferRelativeResize="0"/>
          <p:nvPr/>
        </p:nvPicPr>
        <p:blipFill rotWithShape="1">
          <a:blip r:embed="rId3">
            <a:alphaModFix/>
          </a:blip>
          <a:srcRect b="810" l="7431" r="10408" t="811"/>
          <a:stretch/>
        </p:blipFill>
        <p:spPr>
          <a:xfrm>
            <a:off x="4094591" y="4054630"/>
            <a:ext cx="1755660" cy="2102209"/>
          </a:xfrm>
          <a:prstGeom prst="roundRect">
            <a:avLst>
              <a:gd fmla="val 4167" name="adj"/>
            </a:avLst>
          </a:prstGeom>
          <a:solidFill>
            <a:srgbClr val="FFFFFF"/>
          </a:solidFill>
          <a:ln cap="sq" cmpd="sng" w="12700">
            <a:solidFill>
              <a:srgbClr val="747474"/>
            </a:solidFill>
            <a:prstDash val="solid"/>
            <a:miter lim="800000"/>
            <a:headEnd len="sm" w="sm" type="none"/>
            <a:tailEnd len="sm" w="sm" type="none"/>
          </a:ln>
          <a:effectLst>
            <a:reflection blurRad="0" dir="5400000" dist="5000" endA="0" endPos="28000" kx="0" rotWithShape="0" algn="bl" stA="0" stPos="0" sy="-100000" ky="0"/>
          </a:effectLst>
        </p:spPr>
      </p:pic>
      <p:cxnSp>
        <p:nvCxnSpPr>
          <p:cNvPr id="164" name="Google Shape;164;p5"/>
          <p:cNvCxnSpPr/>
          <p:nvPr/>
        </p:nvCxnSpPr>
        <p:spPr>
          <a:xfrm>
            <a:off x="416953" y="3841335"/>
            <a:ext cx="11397413" cy="0"/>
          </a:xfrm>
          <a:prstGeom prst="straightConnector1">
            <a:avLst/>
          </a:prstGeom>
          <a:noFill/>
          <a:ln cap="flat" cmpd="sng" w="12700">
            <a:solidFill>
              <a:srgbClr val="78206E"/>
            </a:solidFill>
            <a:prstDash val="solid"/>
            <a:miter lim="800000"/>
            <a:headEnd len="sm" w="sm" type="none"/>
            <a:tailEnd len="sm" w="sm" type="none"/>
          </a:ln>
        </p:spPr>
      </p:cxnSp>
      <p:sp>
        <p:nvSpPr>
          <p:cNvPr id="165" name="Google Shape;165;p5"/>
          <p:cNvSpPr txBox="1"/>
          <p:nvPr/>
        </p:nvSpPr>
        <p:spPr>
          <a:xfrm>
            <a:off x="6687857" y="4497411"/>
            <a:ext cx="4541520" cy="1311694"/>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rgbClr val="FF0000"/>
              </a:buClr>
              <a:buSzPts val="1400"/>
              <a:buFont typeface="Arial"/>
              <a:buNone/>
            </a:pPr>
            <a:r>
              <a:rPr b="0" i="0" lang="pt-BR" sz="1400" u="none" cap="none" strike="noStrike">
                <a:solidFill>
                  <a:srgbClr val="FF0000"/>
                </a:solidFill>
                <a:latin typeface="Arial"/>
                <a:ea typeface="Arial"/>
                <a:cs typeface="Arial"/>
                <a:sym typeface="Arial"/>
              </a:rPr>
              <a:t>É permitido diminuir o número de fotos e reorganizar conforme sua necessidade, desde que não falta as informações solicitada (identificar cada etapa, inserir pós-imediato e as datas)</a:t>
            </a:r>
            <a:endParaRPr/>
          </a:p>
        </p:txBody>
      </p:sp>
      <p:sp>
        <p:nvSpPr>
          <p:cNvPr id="166" name="Google Shape;166;p5"/>
          <p:cNvSpPr/>
          <p:nvPr/>
        </p:nvSpPr>
        <p:spPr>
          <a:xfrm>
            <a:off x="0" y="6352673"/>
            <a:ext cx="12192000" cy="505327"/>
          </a:xfrm>
          <a:prstGeom prst="rect">
            <a:avLst/>
          </a:prstGeom>
          <a:gradFill>
            <a:gsLst>
              <a:gs pos="0">
                <a:srgbClr val="0098DE"/>
              </a:gs>
              <a:gs pos="51000">
                <a:srgbClr val="9B4BB1"/>
              </a:gs>
              <a:gs pos="100000">
                <a:srgbClr val="FF5523"/>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7" name="Google Shape;167;p5"/>
          <p:cNvSpPr txBox="1"/>
          <p:nvPr/>
        </p:nvSpPr>
        <p:spPr>
          <a:xfrm>
            <a:off x="163631" y="6397007"/>
            <a:ext cx="3532472" cy="379171"/>
          </a:xfrm>
          <a:prstGeom prst="rect">
            <a:avLst/>
          </a:prstGeom>
          <a:noFill/>
          <a:ln>
            <a:noFill/>
          </a:ln>
        </p:spPr>
        <p:txBody>
          <a:bodyPr anchorCtr="0" anchor="b" bIns="45700" lIns="91425" spcFirstLastPara="1" rIns="91425" wrap="square" tIns="45700">
            <a:noAutofit/>
          </a:bodyPr>
          <a:lstStyle/>
          <a:p>
            <a:pPr indent="0" lvl="0" marL="0" marR="0" rtl="0" algn="l">
              <a:lnSpc>
                <a:spcPct val="150000"/>
              </a:lnSpc>
              <a:spcBef>
                <a:spcPts val="0"/>
              </a:spcBef>
              <a:spcAft>
                <a:spcPts val="0"/>
              </a:spcAft>
              <a:buClr>
                <a:schemeClr val="lt1"/>
              </a:buClr>
              <a:buSzPts val="1600"/>
              <a:buFont typeface="Arial"/>
              <a:buNone/>
            </a:pPr>
            <a:r>
              <a:rPr b="0" i="0" lang="pt-BR" sz="1600" u="none" cap="none" strike="noStrike">
                <a:solidFill>
                  <a:schemeClr val="lt1"/>
                </a:solidFill>
                <a:latin typeface="Arial"/>
                <a:ea typeface="Arial"/>
                <a:cs typeface="Arial"/>
                <a:sym typeface="Arial"/>
              </a:rPr>
              <a:t>#</a:t>
            </a:r>
            <a:r>
              <a:rPr b="1" i="0" lang="pt-BR" sz="1600" u="none" cap="none" strike="noStrike">
                <a:solidFill>
                  <a:schemeClr val="lt1"/>
                </a:solidFill>
                <a:latin typeface="Arial"/>
                <a:ea typeface="Arial"/>
                <a:cs typeface="Arial"/>
                <a:sym typeface="Arial"/>
              </a:rPr>
              <a:t>Beauty&amp;BalanceAwards</a:t>
            </a:r>
            <a:r>
              <a:rPr b="0" i="0" lang="pt-BR" sz="1600" u="none" cap="none" strike="noStrike">
                <a:solidFill>
                  <a:schemeClr val="lt1"/>
                </a:solidFill>
                <a:latin typeface="Arial"/>
                <a:ea typeface="Arial"/>
                <a:cs typeface="Arial"/>
                <a:sym typeface="Arial"/>
              </a:rPr>
              <a:t>2026</a:t>
            </a:r>
            <a:endParaRPr b="0" i="0" sz="1400" u="none" cap="none" strike="noStrike">
              <a:solidFill>
                <a:schemeClr val="lt1"/>
              </a:solidFill>
              <a:latin typeface="Arial"/>
              <a:ea typeface="Arial"/>
              <a:cs typeface="Arial"/>
              <a:sym typeface="Arial"/>
            </a:endParaRPr>
          </a:p>
        </p:txBody>
      </p:sp>
      <p:pic>
        <p:nvPicPr>
          <p:cNvPr descr="Logotipo&#10;&#10;O conteúdo gerado por IA pode estar incorreto." id="168" name="Google Shape;168;p5"/>
          <p:cNvPicPr preferRelativeResize="0"/>
          <p:nvPr/>
        </p:nvPicPr>
        <p:blipFill rotWithShape="1">
          <a:blip r:embed="rId4">
            <a:alphaModFix/>
          </a:blip>
          <a:srcRect b="0" l="0" r="0" t="0"/>
          <a:stretch/>
        </p:blipFill>
        <p:spPr>
          <a:xfrm>
            <a:off x="11083986" y="6447240"/>
            <a:ext cx="854714" cy="31619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2025-12-11T15:13:02Z</dcterms:created>
  <dc:creator>RENATO HORTA</dc:creator>
</cp:coreProperties>
</file>